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5856" y="328141"/>
            <a:ext cx="5758408" cy="720080"/>
          </a:xfrm>
        </p:spPr>
        <p:txBody>
          <a:bodyPr>
            <a:normAutofit fontScale="90000"/>
          </a:bodyPr>
          <a:lstStyle/>
          <a:p>
            <a:r>
              <a:rPr lang="ru-RU" b="1" u="sng" dirty="0" smtClean="0"/>
              <a:t>     </a:t>
            </a:r>
            <a:endParaRPr lang="ru-RU" dirty="0"/>
          </a:p>
        </p:txBody>
      </p:sp>
      <p:pic>
        <p:nvPicPr>
          <p:cNvPr id="1026" name="Рисунок 7" descr="Описание: http://intell-stroy.ru/d/tsentrospa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5039"/>
            <a:ext cx="1425355" cy="939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59534" y="1767323"/>
            <a:ext cx="4340458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Помни:</a:t>
            </a:r>
            <a:endParaRPr lang="ru-RU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600" dirty="0">
                <a:sym typeface="Symbol"/>
              </a:rPr>
              <a:t></a:t>
            </a:r>
            <a:r>
              <a:rPr lang="ru-RU" sz="1600" dirty="0"/>
              <a:t> когда купаешься, поблизости от тебя должны быть взрослые; </a:t>
            </a:r>
            <a:endParaRPr lang="ru-RU" sz="1600" i="1" dirty="0"/>
          </a:p>
          <a:p>
            <a:r>
              <a:rPr lang="en-US" sz="1600" dirty="0">
                <a:sym typeface="Symbol"/>
              </a:rPr>
              <a:t></a:t>
            </a:r>
            <a:r>
              <a:rPr lang="ru-RU" sz="1600" dirty="0"/>
              <a:t> нельзя играть в тех местах, откуда можно упасть в воду; </a:t>
            </a:r>
            <a:endParaRPr lang="ru-RU" sz="1600" i="1" dirty="0"/>
          </a:p>
          <a:p>
            <a:r>
              <a:rPr lang="en-US" sz="1600" dirty="0">
                <a:sym typeface="Symbol"/>
              </a:rPr>
              <a:t></a:t>
            </a:r>
            <a:r>
              <a:rPr lang="ru-RU" sz="1600" dirty="0"/>
              <a:t> не заходи на глубокое место, если не умеешь плавать или плаваешь плохо; </a:t>
            </a:r>
            <a:endParaRPr lang="ru-RU" sz="1600" i="1" dirty="0"/>
          </a:p>
          <a:p>
            <a:r>
              <a:rPr lang="en-US" sz="1600" dirty="0">
                <a:sym typeface="Symbol"/>
              </a:rPr>
              <a:t></a:t>
            </a:r>
            <a:r>
              <a:rPr lang="ru-RU" sz="1600" dirty="0"/>
              <a:t> не ныряй в незнакомых местах; </a:t>
            </a:r>
            <a:endParaRPr lang="ru-RU" sz="1600" i="1" dirty="0"/>
          </a:p>
          <a:p>
            <a:r>
              <a:rPr lang="en-US" sz="1600" dirty="0">
                <a:sym typeface="Symbol"/>
              </a:rPr>
              <a:t></a:t>
            </a:r>
            <a:r>
              <a:rPr lang="ru-RU" sz="1600" dirty="0"/>
              <a:t> не заплывай за буйки;  </a:t>
            </a:r>
            <a:endParaRPr lang="ru-RU" sz="1600" i="1" dirty="0"/>
          </a:p>
          <a:p>
            <a:r>
              <a:rPr lang="en-US" sz="1600" dirty="0">
                <a:sym typeface="Symbol"/>
              </a:rPr>
              <a:t></a:t>
            </a:r>
            <a:r>
              <a:rPr lang="ru-RU" sz="1600" dirty="0"/>
              <a:t> не устраивай в воде игр, связанных с захватами;                                                                                                                              </a:t>
            </a:r>
            <a:r>
              <a:rPr lang="en-US" sz="1600" dirty="0">
                <a:sym typeface="Symbol"/>
              </a:rPr>
              <a:t></a:t>
            </a:r>
            <a:r>
              <a:rPr lang="ru-RU" sz="1600" dirty="0"/>
              <a:t> не пытайся плавать на бревнах, досках, самодельных плотах;</a:t>
            </a:r>
            <a:endParaRPr lang="ru-RU" sz="1600" i="1" dirty="0"/>
          </a:p>
        </p:txBody>
      </p:sp>
      <p:pic>
        <p:nvPicPr>
          <p:cNvPr id="1027" name="Picture 3" descr="C:\Users\ADMIN\Desktop\na_vode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534" y="4897080"/>
            <a:ext cx="3567132" cy="1797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3300773" y="5612026"/>
            <a:ext cx="548812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ВОЗНИКНОВЕНИИ ПОЖАРА: 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dirty="0" smtClean="0"/>
              <a:t>Звони 4-33-18, 4-07-01,01,112</a:t>
            </a:r>
            <a:endParaRPr lang="ru-RU" dirty="0"/>
          </a:p>
          <a:p>
            <a:pPr algn="r"/>
            <a:r>
              <a:rPr lang="ru-RU" sz="1000" dirty="0"/>
              <a:t> </a:t>
            </a:r>
          </a:p>
          <a:p>
            <a:pPr algn="r"/>
            <a:r>
              <a:rPr lang="ru-RU" sz="1000" dirty="0"/>
              <a:t>Исполнитель: инструктор противопожарной профилактики ПЧ ГПС (</a:t>
            </a:r>
            <a:r>
              <a:rPr lang="ru-RU" sz="1000" dirty="0" err="1"/>
              <a:t>пгт</a:t>
            </a:r>
            <a:r>
              <a:rPr lang="ru-RU" sz="1000" dirty="0"/>
              <a:t>. Пионерский</a:t>
            </a:r>
            <a:r>
              <a:rPr lang="ru-RU" sz="1000"/>
              <a:t>) </a:t>
            </a:r>
            <a:endParaRPr lang="ru-RU" sz="1000" smtClean="0"/>
          </a:p>
          <a:p>
            <a:pPr algn="r"/>
            <a:r>
              <a:rPr lang="ru-RU" sz="1000" smtClean="0"/>
              <a:t>Е.С</a:t>
            </a:r>
            <a:r>
              <a:rPr lang="ru-RU" sz="1000" dirty="0"/>
              <a:t>. Бондарева 4-90-87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882" y="1326884"/>
            <a:ext cx="4340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«Правила поведения на воде»</a:t>
            </a:r>
            <a:r>
              <a:rPr lang="ru-RU" b="1" i="1" dirty="0">
                <a:solidFill>
                  <a:srgbClr val="0070C0"/>
                </a:solidFill>
              </a:rPr>
              <a:t/>
            </a:r>
            <a:br>
              <a:rPr lang="ru-RU" b="1" i="1" dirty="0">
                <a:solidFill>
                  <a:srgbClr val="0070C0"/>
                </a:solidFill>
              </a:rPr>
            </a:b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1028" name="Picture 4" descr="C:\Users\ADMIN\Desktop\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3986" y="379839"/>
            <a:ext cx="4124916" cy="5191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115616" y="75039"/>
            <a:ext cx="354837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Пожарная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часть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пгт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Пионерский                                         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ФКУ «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Центроспас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Югория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» по                      Советскому району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9601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104</Words>
  <Application>Microsoft Office PowerPoint</Application>
  <PresentationFormat>Экран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«Правила поведения на воде»</dc:title>
  <dc:creator>ADMIN</dc:creator>
  <cp:lastModifiedBy>ADMIN</cp:lastModifiedBy>
  <cp:revision>7</cp:revision>
  <dcterms:created xsi:type="dcterms:W3CDTF">2020-06-03T06:24:44Z</dcterms:created>
  <dcterms:modified xsi:type="dcterms:W3CDTF">2020-06-03T07:17:14Z</dcterms:modified>
</cp:coreProperties>
</file>